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0"/>
  </p:notesMasterIdLst>
  <p:sldIdLst>
    <p:sldId id="256" r:id="rId2"/>
    <p:sldId id="268" r:id="rId3"/>
    <p:sldId id="269" r:id="rId4"/>
    <p:sldId id="257" r:id="rId5"/>
    <p:sldId id="270" r:id="rId6"/>
    <p:sldId id="258" r:id="rId7"/>
    <p:sldId id="261" r:id="rId8"/>
    <p:sldId id="262" r:id="rId9"/>
    <p:sldId id="271" r:id="rId10"/>
    <p:sldId id="272" r:id="rId11"/>
    <p:sldId id="273" r:id="rId12"/>
    <p:sldId id="266" r:id="rId13"/>
    <p:sldId id="274" r:id="rId14"/>
    <p:sldId id="264" r:id="rId15"/>
    <p:sldId id="265" r:id="rId16"/>
    <p:sldId id="275" r:id="rId17"/>
    <p:sldId id="263" r:id="rId18"/>
    <p:sldId id="26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50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124225-B454-4A7B-B617-87E8A038586A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CC37DF0-5A79-42F6-8BAF-BC1F11FFFA46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Формы работы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56DB44E-BAB8-4B97-AB12-B754A6146E87}" type="parTrans" cxnId="{131A72DE-FA6C-4FD1-95A5-FFD211E1ECCC}">
      <dgm:prSet/>
      <dgm:spPr/>
      <dgm:t>
        <a:bodyPr/>
        <a:lstStyle/>
        <a:p>
          <a:endParaRPr lang="ru-RU"/>
        </a:p>
      </dgm:t>
    </dgm:pt>
    <dgm:pt modelId="{C4D4C705-4619-4BA8-A230-BCCA04BEEB40}" type="sibTrans" cxnId="{131A72DE-FA6C-4FD1-95A5-FFD211E1ECCC}">
      <dgm:prSet/>
      <dgm:spPr/>
      <dgm:t>
        <a:bodyPr/>
        <a:lstStyle/>
        <a:p>
          <a:endParaRPr lang="ru-RU"/>
        </a:p>
      </dgm:t>
    </dgm:pt>
    <dgm:pt modelId="{A62B013C-F3FF-47B7-B73F-0965E2DB84BC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Личное консультирование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97D998-FB5F-45AA-B5BB-33AA9CDEDE89}" type="parTrans" cxnId="{2EF047D0-208D-46E0-B167-B77B3F4291EE}">
      <dgm:prSet/>
      <dgm:spPr/>
      <dgm:t>
        <a:bodyPr/>
        <a:lstStyle/>
        <a:p>
          <a:endParaRPr lang="ru-RU"/>
        </a:p>
      </dgm:t>
    </dgm:pt>
    <dgm:pt modelId="{C380D825-988A-4948-B1C9-6DC619EE9648}" type="sibTrans" cxnId="{2EF047D0-208D-46E0-B167-B77B3F4291EE}">
      <dgm:prSet/>
      <dgm:spPr/>
      <dgm:t>
        <a:bodyPr/>
        <a:lstStyle/>
        <a:p>
          <a:endParaRPr lang="ru-RU"/>
        </a:p>
      </dgm:t>
    </dgm:pt>
    <dgm:pt modelId="{6F6C3805-9C46-4011-9D96-028E0B35F993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Дистанционное взаимодействие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DBC5910-4B87-4EBE-A129-5B2D3E004D1E}" type="parTrans" cxnId="{425FB325-1D9A-4643-A4AC-DE859A9A536F}">
      <dgm:prSet/>
      <dgm:spPr/>
      <dgm:t>
        <a:bodyPr/>
        <a:lstStyle/>
        <a:p>
          <a:endParaRPr lang="ru-RU"/>
        </a:p>
      </dgm:t>
    </dgm:pt>
    <dgm:pt modelId="{D64D7C71-3B59-496A-8D9D-2EAE03A56169}" type="sibTrans" cxnId="{425FB325-1D9A-4643-A4AC-DE859A9A536F}">
      <dgm:prSet/>
      <dgm:spPr/>
      <dgm:t>
        <a:bodyPr/>
        <a:lstStyle/>
        <a:p>
          <a:endParaRPr lang="ru-RU"/>
        </a:p>
      </dgm:t>
    </dgm:pt>
    <dgm:pt modelId="{BE9F0A48-9BAE-4009-A9C3-7FCAEC6E049D}" type="pres">
      <dgm:prSet presAssocID="{D9124225-B454-4A7B-B617-87E8A038586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788AC5E3-F2F5-4BA3-8B48-0B6D13B34B74}" type="pres">
      <dgm:prSet presAssocID="{FCC37DF0-5A79-42F6-8BAF-BC1F11FFFA46}" presName="hierRoot1" presStyleCnt="0"/>
      <dgm:spPr/>
    </dgm:pt>
    <dgm:pt modelId="{7CD18026-1739-493A-B1B4-D31D03529843}" type="pres">
      <dgm:prSet presAssocID="{FCC37DF0-5A79-42F6-8BAF-BC1F11FFFA46}" presName="composite" presStyleCnt="0"/>
      <dgm:spPr/>
    </dgm:pt>
    <dgm:pt modelId="{A181F083-6040-43B6-966C-A9A6E91C169D}" type="pres">
      <dgm:prSet presAssocID="{FCC37DF0-5A79-42F6-8BAF-BC1F11FFFA46}" presName="background" presStyleLbl="node0" presStyleIdx="0" presStyleCnt="1"/>
      <dgm:spPr/>
    </dgm:pt>
    <dgm:pt modelId="{6BB809E6-3E96-404D-ADA6-CFE8DF0D5953}" type="pres">
      <dgm:prSet presAssocID="{FCC37DF0-5A79-42F6-8BAF-BC1F11FFFA46}" presName="text" presStyleLbl="fgAcc0" presStyleIdx="0" presStyleCnt="1" custScaleX="157656" custScaleY="66047" custLinFactNeighborX="2276" custLinFactNeighborY="-42108">
        <dgm:presLayoutVars>
          <dgm:chPref val="3"/>
        </dgm:presLayoutVars>
      </dgm:prSet>
      <dgm:spPr/>
    </dgm:pt>
    <dgm:pt modelId="{119B26D8-B903-45B6-90D7-2C3DB61761D6}" type="pres">
      <dgm:prSet presAssocID="{FCC37DF0-5A79-42F6-8BAF-BC1F11FFFA46}" presName="hierChild2" presStyleCnt="0"/>
      <dgm:spPr/>
    </dgm:pt>
    <dgm:pt modelId="{E98A7ABD-FC20-4B96-8C14-8C5F84DF04AC}" type="pres">
      <dgm:prSet presAssocID="{9F97D998-FB5F-45AA-B5BB-33AA9CDEDE89}" presName="Name10" presStyleLbl="parChTrans1D2" presStyleIdx="0" presStyleCnt="2"/>
      <dgm:spPr/>
    </dgm:pt>
    <dgm:pt modelId="{66EFDCF6-547B-4C67-8B93-DE0E1B1DCE13}" type="pres">
      <dgm:prSet presAssocID="{A62B013C-F3FF-47B7-B73F-0965E2DB84BC}" presName="hierRoot2" presStyleCnt="0"/>
      <dgm:spPr/>
    </dgm:pt>
    <dgm:pt modelId="{F1EE15A1-071C-48E7-9691-3323B0F15469}" type="pres">
      <dgm:prSet presAssocID="{A62B013C-F3FF-47B7-B73F-0965E2DB84BC}" presName="composite2" presStyleCnt="0"/>
      <dgm:spPr/>
    </dgm:pt>
    <dgm:pt modelId="{ECA4D50C-F72F-4A30-9E0D-45E47B7231FE}" type="pres">
      <dgm:prSet presAssocID="{A62B013C-F3FF-47B7-B73F-0965E2DB84BC}" presName="background2" presStyleLbl="node2" presStyleIdx="0" presStyleCnt="2"/>
      <dgm:spPr/>
    </dgm:pt>
    <dgm:pt modelId="{E60929AE-3927-461E-8ECE-A10E123F15FD}" type="pres">
      <dgm:prSet presAssocID="{A62B013C-F3FF-47B7-B73F-0965E2DB84BC}" presName="text2" presStyleLbl="fgAcc2" presStyleIdx="0" presStyleCnt="2" custScaleX="130978" custScaleY="71445" custLinFactNeighborX="3421" custLinFactNeighborY="-34783">
        <dgm:presLayoutVars>
          <dgm:chPref val="3"/>
        </dgm:presLayoutVars>
      </dgm:prSet>
      <dgm:spPr/>
    </dgm:pt>
    <dgm:pt modelId="{7378709B-8B5B-43DB-9309-8F384C515C2A}" type="pres">
      <dgm:prSet presAssocID="{A62B013C-F3FF-47B7-B73F-0965E2DB84BC}" presName="hierChild3" presStyleCnt="0"/>
      <dgm:spPr/>
    </dgm:pt>
    <dgm:pt modelId="{9ABE87A3-E6DA-40B5-8903-C6185925BA68}" type="pres">
      <dgm:prSet presAssocID="{2DBC5910-4B87-4EBE-A129-5B2D3E004D1E}" presName="Name10" presStyleLbl="parChTrans1D2" presStyleIdx="1" presStyleCnt="2"/>
      <dgm:spPr/>
    </dgm:pt>
    <dgm:pt modelId="{D9591C40-845F-422F-93C0-B64018E918FC}" type="pres">
      <dgm:prSet presAssocID="{6F6C3805-9C46-4011-9D96-028E0B35F993}" presName="hierRoot2" presStyleCnt="0"/>
      <dgm:spPr/>
    </dgm:pt>
    <dgm:pt modelId="{1E4CFC47-5BB1-4290-8CDB-EB95CDB3C066}" type="pres">
      <dgm:prSet presAssocID="{6F6C3805-9C46-4011-9D96-028E0B35F993}" presName="composite2" presStyleCnt="0"/>
      <dgm:spPr/>
    </dgm:pt>
    <dgm:pt modelId="{97A4EFE3-65F9-42D0-9254-CDD5E3911F06}" type="pres">
      <dgm:prSet presAssocID="{6F6C3805-9C46-4011-9D96-028E0B35F993}" presName="background2" presStyleLbl="node2" presStyleIdx="1" presStyleCnt="2"/>
      <dgm:spPr/>
    </dgm:pt>
    <dgm:pt modelId="{6D45CFAD-232A-4FFE-88F8-AEFB54DAA802}" type="pres">
      <dgm:prSet presAssocID="{6F6C3805-9C46-4011-9D96-028E0B35F993}" presName="text2" presStyleLbl="fgAcc2" presStyleIdx="1" presStyleCnt="2" custScaleX="138594" custScaleY="71445" custLinFactNeighborX="2887" custLinFactNeighborY="-34158">
        <dgm:presLayoutVars>
          <dgm:chPref val="3"/>
        </dgm:presLayoutVars>
      </dgm:prSet>
      <dgm:spPr/>
    </dgm:pt>
    <dgm:pt modelId="{D6FE5BD5-6998-46D5-9AF4-3F462578D2F2}" type="pres">
      <dgm:prSet presAssocID="{6F6C3805-9C46-4011-9D96-028E0B35F993}" presName="hierChild3" presStyleCnt="0"/>
      <dgm:spPr/>
    </dgm:pt>
  </dgm:ptLst>
  <dgm:cxnLst>
    <dgm:cxn modelId="{7918DE3A-8B53-4B7A-A2A1-353E37882C2D}" type="presOf" srcId="{9F97D998-FB5F-45AA-B5BB-33AA9CDEDE89}" destId="{E98A7ABD-FC20-4B96-8C14-8C5F84DF04AC}" srcOrd="0" destOrd="0" presId="urn:microsoft.com/office/officeart/2005/8/layout/hierarchy1"/>
    <dgm:cxn modelId="{131A72DE-FA6C-4FD1-95A5-FFD211E1ECCC}" srcId="{D9124225-B454-4A7B-B617-87E8A038586A}" destId="{FCC37DF0-5A79-42F6-8BAF-BC1F11FFFA46}" srcOrd="0" destOrd="0" parTransId="{656DB44E-BAB8-4B97-AB12-B754A6146E87}" sibTransId="{C4D4C705-4619-4BA8-A230-BCCA04BEEB40}"/>
    <dgm:cxn modelId="{425FB325-1D9A-4643-A4AC-DE859A9A536F}" srcId="{FCC37DF0-5A79-42F6-8BAF-BC1F11FFFA46}" destId="{6F6C3805-9C46-4011-9D96-028E0B35F993}" srcOrd="1" destOrd="0" parTransId="{2DBC5910-4B87-4EBE-A129-5B2D3E004D1E}" sibTransId="{D64D7C71-3B59-496A-8D9D-2EAE03A56169}"/>
    <dgm:cxn modelId="{FB6AA191-B547-4C0B-8EE5-83410DFF2209}" type="presOf" srcId="{2DBC5910-4B87-4EBE-A129-5B2D3E004D1E}" destId="{9ABE87A3-E6DA-40B5-8903-C6185925BA68}" srcOrd="0" destOrd="0" presId="urn:microsoft.com/office/officeart/2005/8/layout/hierarchy1"/>
    <dgm:cxn modelId="{B45A2D17-8458-404C-B370-1ACBB5423102}" type="presOf" srcId="{A62B013C-F3FF-47B7-B73F-0965E2DB84BC}" destId="{E60929AE-3927-461E-8ECE-A10E123F15FD}" srcOrd="0" destOrd="0" presId="urn:microsoft.com/office/officeart/2005/8/layout/hierarchy1"/>
    <dgm:cxn modelId="{CBC48E87-818F-482F-8192-BBEF5A263E4C}" type="presOf" srcId="{D9124225-B454-4A7B-B617-87E8A038586A}" destId="{BE9F0A48-9BAE-4009-A9C3-7FCAEC6E049D}" srcOrd="0" destOrd="0" presId="urn:microsoft.com/office/officeart/2005/8/layout/hierarchy1"/>
    <dgm:cxn modelId="{2EF047D0-208D-46E0-B167-B77B3F4291EE}" srcId="{FCC37DF0-5A79-42F6-8BAF-BC1F11FFFA46}" destId="{A62B013C-F3FF-47B7-B73F-0965E2DB84BC}" srcOrd="0" destOrd="0" parTransId="{9F97D998-FB5F-45AA-B5BB-33AA9CDEDE89}" sibTransId="{C380D825-988A-4948-B1C9-6DC619EE9648}"/>
    <dgm:cxn modelId="{5F6E784B-8DCA-4BA7-A2F8-7D88F0051020}" type="presOf" srcId="{FCC37DF0-5A79-42F6-8BAF-BC1F11FFFA46}" destId="{6BB809E6-3E96-404D-ADA6-CFE8DF0D5953}" srcOrd="0" destOrd="0" presId="urn:microsoft.com/office/officeart/2005/8/layout/hierarchy1"/>
    <dgm:cxn modelId="{85A6F535-836B-49CF-B05A-EE8E9E440A48}" type="presOf" srcId="{6F6C3805-9C46-4011-9D96-028E0B35F993}" destId="{6D45CFAD-232A-4FFE-88F8-AEFB54DAA802}" srcOrd="0" destOrd="0" presId="urn:microsoft.com/office/officeart/2005/8/layout/hierarchy1"/>
    <dgm:cxn modelId="{ED9653A8-8F5A-47F8-B1CA-27CEEA7C70F3}" type="presParOf" srcId="{BE9F0A48-9BAE-4009-A9C3-7FCAEC6E049D}" destId="{788AC5E3-F2F5-4BA3-8B48-0B6D13B34B74}" srcOrd="0" destOrd="0" presId="urn:microsoft.com/office/officeart/2005/8/layout/hierarchy1"/>
    <dgm:cxn modelId="{5AF78C67-4DBE-4F82-AD2B-706F2D2EF667}" type="presParOf" srcId="{788AC5E3-F2F5-4BA3-8B48-0B6D13B34B74}" destId="{7CD18026-1739-493A-B1B4-D31D03529843}" srcOrd="0" destOrd="0" presId="urn:microsoft.com/office/officeart/2005/8/layout/hierarchy1"/>
    <dgm:cxn modelId="{C11CEF21-07BB-4F4F-8097-B999DCD3E3BA}" type="presParOf" srcId="{7CD18026-1739-493A-B1B4-D31D03529843}" destId="{A181F083-6040-43B6-966C-A9A6E91C169D}" srcOrd="0" destOrd="0" presId="urn:microsoft.com/office/officeart/2005/8/layout/hierarchy1"/>
    <dgm:cxn modelId="{36829ED4-DAA4-4FB1-9801-6E44F14C1B29}" type="presParOf" srcId="{7CD18026-1739-493A-B1B4-D31D03529843}" destId="{6BB809E6-3E96-404D-ADA6-CFE8DF0D5953}" srcOrd="1" destOrd="0" presId="urn:microsoft.com/office/officeart/2005/8/layout/hierarchy1"/>
    <dgm:cxn modelId="{2902350E-FC99-4909-80D6-B2EB24753435}" type="presParOf" srcId="{788AC5E3-F2F5-4BA3-8B48-0B6D13B34B74}" destId="{119B26D8-B903-45B6-90D7-2C3DB61761D6}" srcOrd="1" destOrd="0" presId="urn:microsoft.com/office/officeart/2005/8/layout/hierarchy1"/>
    <dgm:cxn modelId="{9FA3731C-C230-409F-84D7-17BE47D13251}" type="presParOf" srcId="{119B26D8-B903-45B6-90D7-2C3DB61761D6}" destId="{E98A7ABD-FC20-4B96-8C14-8C5F84DF04AC}" srcOrd="0" destOrd="0" presId="urn:microsoft.com/office/officeart/2005/8/layout/hierarchy1"/>
    <dgm:cxn modelId="{C684274A-F99E-469F-902B-E9F6EECA9E14}" type="presParOf" srcId="{119B26D8-B903-45B6-90D7-2C3DB61761D6}" destId="{66EFDCF6-547B-4C67-8B93-DE0E1B1DCE13}" srcOrd="1" destOrd="0" presId="urn:microsoft.com/office/officeart/2005/8/layout/hierarchy1"/>
    <dgm:cxn modelId="{7CCF6CBA-A78F-4392-8ADA-CC8E1437B0AD}" type="presParOf" srcId="{66EFDCF6-547B-4C67-8B93-DE0E1B1DCE13}" destId="{F1EE15A1-071C-48E7-9691-3323B0F15469}" srcOrd="0" destOrd="0" presId="urn:microsoft.com/office/officeart/2005/8/layout/hierarchy1"/>
    <dgm:cxn modelId="{A15BF1A1-2732-4F78-9B24-C779EC8D5D0A}" type="presParOf" srcId="{F1EE15A1-071C-48E7-9691-3323B0F15469}" destId="{ECA4D50C-F72F-4A30-9E0D-45E47B7231FE}" srcOrd="0" destOrd="0" presId="urn:microsoft.com/office/officeart/2005/8/layout/hierarchy1"/>
    <dgm:cxn modelId="{72C537F2-8A75-4032-9FD1-3A4A9A9404C7}" type="presParOf" srcId="{F1EE15A1-071C-48E7-9691-3323B0F15469}" destId="{E60929AE-3927-461E-8ECE-A10E123F15FD}" srcOrd="1" destOrd="0" presId="urn:microsoft.com/office/officeart/2005/8/layout/hierarchy1"/>
    <dgm:cxn modelId="{D4AF1F74-7498-41CD-BE76-C54CDD938867}" type="presParOf" srcId="{66EFDCF6-547B-4C67-8B93-DE0E1B1DCE13}" destId="{7378709B-8B5B-43DB-9309-8F384C515C2A}" srcOrd="1" destOrd="0" presId="urn:microsoft.com/office/officeart/2005/8/layout/hierarchy1"/>
    <dgm:cxn modelId="{8A072EA6-D369-4236-9497-5F23FC2E6726}" type="presParOf" srcId="{119B26D8-B903-45B6-90D7-2C3DB61761D6}" destId="{9ABE87A3-E6DA-40B5-8903-C6185925BA68}" srcOrd="2" destOrd="0" presId="urn:microsoft.com/office/officeart/2005/8/layout/hierarchy1"/>
    <dgm:cxn modelId="{720574DD-18AA-45F1-98E8-939132956D8B}" type="presParOf" srcId="{119B26D8-B903-45B6-90D7-2C3DB61761D6}" destId="{D9591C40-845F-422F-93C0-B64018E918FC}" srcOrd="3" destOrd="0" presId="urn:microsoft.com/office/officeart/2005/8/layout/hierarchy1"/>
    <dgm:cxn modelId="{FA495924-E06F-492F-8253-2E0ECA6CF492}" type="presParOf" srcId="{D9591C40-845F-422F-93C0-B64018E918FC}" destId="{1E4CFC47-5BB1-4290-8CDB-EB95CDB3C066}" srcOrd="0" destOrd="0" presId="urn:microsoft.com/office/officeart/2005/8/layout/hierarchy1"/>
    <dgm:cxn modelId="{BA46E41E-63A0-4E4B-AD77-3DD24580C180}" type="presParOf" srcId="{1E4CFC47-5BB1-4290-8CDB-EB95CDB3C066}" destId="{97A4EFE3-65F9-42D0-9254-CDD5E3911F06}" srcOrd="0" destOrd="0" presId="urn:microsoft.com/office/officeart/2005/8/layout/hierarchy1"/>
    <dgm:cxn modelId="{0A91EF50-3F4D-435E-95A5-3D7016D708B3}" type="presParOf" srcId="{1E4CFC47-5BB1-4290-8CDB-EB95CDB3C066}" destId="{6D45CFAD-232A-4FFE-88F8-AEFB54DAA802}" srcOrd="1" destOrd="0" presId="urn:microsoft.com/office/officeart/2005/8/layout/hierarchy1"/>
    <dgm:cxn modelId="{ADE73889-A1A7-40F5-8A26-3EE2E74E50F3}" type="presParOf" srcId="{D9591C40-845F-422F-93C0-B64018E918FC}" destId="{D6FE5BD5-6998-46D5-9AF4-3F462578D2F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BE87A3-E6DA-40B5-8903-C6185925BA68}">
      <dsp:nvSpPr>
        <dsp:cNvPr id="0" name=""/>
        <dsp:cNvSpPr/>
      </dsp:nvSpPr>
      <dsp:spPr>
        <a:xfrm>
          <a:off x="3076117" y="1014416"/>
          <a:ext cx="1543497" cy="7083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16089"/>
              </a:lnTo>
              <a:lnTo>
                <a:pt x="1543497" y="516089"/>
              </a:lnTo>
              <a:lnTo>
                <a:pt x="1543497" y="708347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8A7ABD-FC20-4B96-8C14-8C5F84DF04AC}">
      <dsp:nvSpPr>
        <dsp:cNvPr id="0" name=""/>
        <dsp:cNvSpPr/>
      </dsp:nvSpPr>
      <dsp:spPr>
        <a:xfrm>
          <a:off x="1431136" y="1014416"/>
          <a:ext cx="1644981" cy="700110"/>
        </a:xfrm>
        <a:custGeom>
          <a:avLst/>
          <a:gdLst/>
          <a:ahLst/>
          <a:cxnLst/>
          <a:rect l="0" t="0" r="0" b="0"/>
          <a:pathLst>
            <a:path>
              <a:moveTo>
                <a:pt x="1644981" y="0"/>
              </a:moveTo>
              <a:lnTo>
                <a:pt x="1644981" y="507853"/>
              </a:lnTo>
              <a:lnTo>
                <a:pt x="0" y="507853"/>
              </a:lnTo>
              <a:lnTo>
                <a:pt x="0" y="700110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81F083-6040-43B6-966C-A9A6E91C169D}">
      <dsp:nvSpPr>
        <dsp:cNvPr id="0" name=""/>
        <dsp:cNvSpPr/>
      </dsp:nvSpPr>
      <dsp:spPr>
        <a:xfrm>
          <a:off x="1440166" y="144021"/>
          <a:ext cx="3271902" cy="8703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B809E6-3E96-404D-ADA6-CFE8DF0D5953}">
      <dsp:nvSpPr>
        <dsp:cNvPr id="0" name=""/>
        <dsp:cNvSpPr/>
      </dsp:nvSpPr>
      <dsp:spPr>
        <a:xfrm>
          <a:off x="1670760" y="363085"/>
          <a:ext cx="3271902" cy="8703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Формы работы</a:t>
          </a:r>
          <a:endParaRPr lang="ru-RU" sz="2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96253" y="388578"/>
        <a:ext cx="3220916" cy="819409"/>
      </dsp:txXfrm>
    </dsp:sp>
    <dsp:sp modelId="{ECA4D50C-F72F-4A30-9E0D-45E47B7231FE}">
      <dsp:nvSpPr>
        <dsp:cNvPr id="0" name=""/>
        <dsp:cNvSpPr/>
      </dsp:nvSpPr>
      <dsp:spPr>
        <a:xfrm>
          <a:off x="72015" y="1714527"/>
          <a:ext cx="2718242" cy="94153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0929AE-3927-461E-8ECE-A10E123F15FD}">
      <dsp:nvSpPr>
        <dsp:cNvPr id="0" name=""/>
        <dsp:cNvSpPr/>
      </dsp:nvSpPr>
      <dsp:spPr>
        <a:xfrm>
          <a:off x="302608" y="1933591"/>
          <a:ext cx="2718242" cy="94153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Личное консультирование</a:t>
          </a:r>
          <a:endParaRPr lang="ru-RU" sz="2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0185" y="1961168"/>
        <a:ext cx="2663088" cy="886378"/>
      </dsp:txXfrm>
    </dsp:sp>
    <dsp:sp modelId="{97A4EFE3-65F9-42D0-9254-CDD5E3911F06}">
      <dsp:nvSpPr>
        <dsp:cNvPr id="0" name=""/>
        <dsp:cNvSpPr/>
      </dsp:nvSpPr>
      <dsp:spPr>
        <a:xfrm>
          <a:off x="3181465" y="1722764"/>
          <a:ext cx="2876300" cy="94153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45CFAD-232A-4FFE-88F8-AEFB54DAA802}">
      <dsp:nvSpPr>
        <dsp:cNvPr id="0" name=""/>
        <dsp:cNvSpPr/>
      </dsp:nvSpPr>
      <dsp:spPr>
        <a:xfrm>
          <a:off x="3412059" y="1941828"/>
          <a:ext cx="2876300" cy="94153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Дистанционное взаимодействие</a:t>
          </a:r>
          <a:endParaRPr lang="ru-RU" sz="2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39636" y="1969405"/>
        <a:ext cx="2821146" cy="8863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2C6A47-3DF6-494B-BAD4-233AFF587C3A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F241C3-9459-4720-96D0-26105D31540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989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F241C3-9459-4720-96D0-26105D31540B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69552" y="589329"/>
            <a:ext cx="839187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автономное  учреждение города  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Бузулука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Детский сад № 1 комбинированного вида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FF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dirty="0" smtClean="0">
              <a:solidFill>
                <a:srgbClr val="FF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Организация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дистанционной работы по оказанию психолого-педагогической, диагностической и консультационной помощи родителям (законным представителям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конкурсы\лучший дворик 2020\дворик\IMG_20200710_1135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34130"/>
            <a:ext cx="3960440" cy="29703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3977190"/>
            <a:ext cx="2311549" cy="1684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Users\User\Desktop\2021-03-15_14-15-3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39" y="260648"/>
            <a:ext cx="5678939" cy="397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User\Desktop\2021-03-15_14-17-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86386"/>
            <a:ext cx="5839649" cy="3566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9681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2021-03-15_14-29-0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734465" cy="5726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\Desktop\17 марта зум\подгтовка к выступлению на zoom\476642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941168"/>
            <a:ext cx="1448771" cy="1448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291988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764976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Социальная сеть – «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Инстаграм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C:\Users\User\Desktop\15-03-2021_12-36-23\Screenshot_20210315-14293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4" b="9456"/>
          <a:stretch/>
        </p:blipFill>
        <p:spPr bwMode="auto">
          <a:xfrm>
            <a:off x="1259632" y="1367676"/>
            <a:ext cx="2664296" cy="4903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legionsib.ru/wp-content/uploads/2020/07/depositphotos_213910370-stock-illustration-flat-instagram-camera-icons-notification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5"/>
          <a:stretch/>
        </p:blipFill>
        <p:spPr bwMode="auto">
          <a:xfrm>
            <a:off x="7452320" y="548680"/>
            <a:ext cx="1008112" cy="99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User\Desktop\15-03-2021_12-36-23\Screenshot_20210315-14295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7" b="10540"/>
          <a:stretch/>
        </p:blipFill>
        <p:spPr bwMode="auto">
          <a:xfrm>
            <a:off x="4572000" y="1226641"/>
            <a:ext cx="2808312" cy="510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Users\User\Desktop\15-03-2021_12-36-23\Screenshot_20210315-14324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7" b="11159"/>
          <a:stretch/>
        </p:blipFill>
        <p:spPr bwMode="auto">
          <a:xfrm>
            <a:off x="5093945" y="476672"/>
            <a:ext cx="3299759" cy="5444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User\Desktop\Screenshot_20210315-14402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31" b="23652"/>
          <a:stretch/>
        </p:blipFill>
        <p:spPr bwMode="auto">
          <a:xfrm>
            <a:off x="462224" y="306400"/>
            <a:ext cx="3069814" cy="333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User\Desktop\Screenshot_20210315-14434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46" b="22508"/>
          <a:stretch/>
        </p:blipFill>
        <p:spPr bwMode="auto">
          <a:xfrm>
            <a:off x="2290483" y="3645024"/>
            <a:ext cx="2445568" cy="2722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91544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332656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Онлайн-трансляции на платформе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ZOOM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17 марта зум\подгтовка к выступлению на zoom\IMG_20210309_104428_BURST001_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10647"/>
            <a:ext cx="4088496" cy="55142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290" name="Picture 2" descr="C:\Users\User\Desktop\ФОТО\IMG_20210226_1338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372" y="910647"/>
            <a:ext cx="4140484" cy="55206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C:\Users\User\Desktop\17 марта зум\подгтовка к выступлению на zoom\IMG_20210309_1508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5" y="929383"/>
            <a:ext cx="3970117" cy="5202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00034" y="500043"/>
            <a:ext cx="8143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учителя-логопеда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дистанционном режиме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0" name="Picture 8" descr="C:\Users\User\Desktop\17 марта зум\подгтовка к выступлению на zoom\IMG_20210309_1052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933255"/>
            <a:ext cx="3927950" cy="51986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C:\Users\User\Desktop\17 марта зум\подгтовка к выступлению на zoom\IMG_20210309_1033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04664"/>
            <a:ext cx="4560724" cy="33815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6" descr="C:\Users\User\Desktop\17 марта зум\подгтовка к выступлению на zoom\IMG_20210309_1957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97549" y="2564904"/>
            <a:ext cx="5024511" cy="40206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067760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357166"/>
            <a:ext cx="47863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Перспективы развития</a:t>
            </a:r>
          </a:p>
          <a:p>
            <a:pPr algn="ctr"/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57158" y="1082559"/>
            <a:ext cx="860733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Привлечение более широкого круга родителей детей, не посещающих ДОО, через :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расширение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технических возможностей использования информационно–коммуникационных технологий (видео-ролики, реклама в СМИ, в социальной сети );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создание возможности дистанционного консультирования, организация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вебинаров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онлайн-семинаров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lang="ru-RU" sz="2000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качества и расширение спектра представляемых услуг, через: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повышение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квалификационного и профессионального уровня специалистов;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обогащение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развивающей предметно-пространственной среды современными пособиями и оборудованием;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создание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учебно-методического обеспечения для организации деятельности и мероприятий центра.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3" y="1124744"/>
            <a:ext cx="69847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Спасибо за 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внимание</a:t>
            </a:r>
          </a:p>
          <a:p>
            <a:pPr algn="ctr"/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571294"/>
            <a:ext cx="5040560" cy="3672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hdzva.edu.ua/wp-content/uploads/2020/03/modl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22071"/>
            <a:ext cx="4915031" cy="34836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3789040"/>
            <a:ext cx="79928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Дистанционное обучение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обучение, работа на расстоянии без непосредственного контакта, отражающее все присущие учебному процессу компоненты, и реализуемое мультимедийными средствами интернет – технологий, предусматривающими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интерактивность.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501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590550"/>
            <a:ext cx="779145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4585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428596" y="1071546"/>
            <a:ext cx="3855372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Консультационного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центра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оказание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методической,</a:t>
            </a:r>
            <a:r>
              <a:rPr kumimoji="0" lang="ru-RU" sz="240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психолого-педагогической, диагностической и консультативной помощи родителям (законным представителям) по воспитанию, образованию и развитию детей.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5" name="Picture 1" descr="C:\Users\User\Desktop\17 марта зум\подгтовка к выступлению на zoom\IMG_20210310_123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1285860"/>
            <a:ext cx="4141007" cy="40719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908234203"/>
              </p:ext>
            </p:extLst>
          </p:nvPr>
        </p:nvGraphicFramePr>
        <p:xfrm>
          <a:off x="1475656" y="476672"/>
          <a:ext cx="6288360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C:\Users\User\Desktop\17 марта зум\подгтовка к выступлению на zoom\IMG_20210309_10594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79856" y="3478769"/>
            <a:ext cx="2164800" cy="26911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 descr="C:\Users\User\Desktop\ФОТО\IMG-86b28a6f2e0f267a25ccf75ec6f859ea-V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62" y="3478769"/>
            <a:ext cx="2070398" cy="27605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1898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692696"/>
            <a:ext cx="7704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дистанционного взаимодействия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83568" y="1484784"/>
            <a:ext cx="4320480" cy="64807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онфиденциальность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07704" y="2258923"/>
            <a:ext cx="4320480" cy="68356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нужно выходить из дома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67944" y="3852024"/>
            <a:ext cx="4320480" cy="64807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Оперативность связи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99792" y="3084742"/>
            <a:ext cx="4320480" cy="64807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Экономия время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User\Desktop\консультац. центр\dC_npbV_E7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200" y="3853264"/>
            <a:ext cx="3024336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764976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Новые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возможности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539552" y="1353239"/>
            <a:ext cx="4143404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Социальные сети и мессенджеры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рекомендации, памятки, необходимое консультирование по запросам;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задания для самостоятельной работы, карточки с заданиями;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наглядные средства обучения, медиа-пособия и т.д.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User\Desktop\17 марта зум\подгтовка к выступлению на zoom\476642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334839"/>
            <a:ext cx="2058343" cy="20583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122" name="Picture 2" descr="https://legionsib.ru/wp-content/uploads/2020/07/depositphotos_213910370-stock-illustration-flat-instagram-camera-icons-notifications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5"/>
          <a:stretch/>
        </p:blipFill>
        <p:spPr bwMode="auto">
          <a:xfrm>
            <a:off x="7164289" y="3254474"/>
            <a:ext cx="1152128" cy="1137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static.tildacdn.com/tild3731-3236-4364-b266-336436626566/phot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126" y="4005064"/>
            <a:ext cx="158417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avatars.mds.yandex.net/get-zen_doc/1532998/pub_5cea8a84ff502c00b54f6612_5ceab6534bdca600b3cbad99/scale_120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9" t="11054" r="14118" b="11052"/>
          <a:stretch/>
        </p:blipFill>
        <p:spPr bwMode="auto">
          <a:xfrm>
            <a:off x="3391664" y="4407876"/>
            <a:ext cx="2418080" cy="158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avatars.mds.yandex.net/get-zen_doc/3229639/pub_5eb3cb03cbbbe856be5dc1e4_5eb550925d5c845913fc97c8/scale_120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623901"/>
            <a:ext cx="1368152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483768" y="260648"/>
            <a:ext cx="41764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Сайт детского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сада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User\Desktop\2021-03-15_13-05-5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12" y="722313"/>
            <a:ext cx="8702775" cy="573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верх 6"/>
          <p:cNvSpPr/>
          <p:nvPr/>
        </p:nvSpPr>
        <p:spPr>
          <a:xfrm rot="14249254">
            <a:off x="6784602" y="1651441"/>
            <a:ext cx="338763" cy="654463"/>
          </a:xfrm>
          <a:prstGeom prst="up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2021-03-15_14-08-2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582064" cy="5998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0912551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488</TotalTime>
  <Words>250</Words>
  <Application>Microsoft Office PowerPoint</Application>
  <PresentationFormat>Экран (4:3)</PresentationFormat>
  <Paragraphs>35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24</cp:revision>
  <dcterms:created xsi:type="dcterms:W3CDTF">2021-03-01T14:33:00Z</dcterms:created>
  <dcterms:modified xsi:type="dcterms:W3CDTF">2021-03-15T09:16:30Z</dcterms:modified>
</cp:coreProperties>
</file>